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2" r:id="rId5"/>
    <p:sldId id="263" r:id="rId6"/>
    <p:sldId id="264" r:id="rId7"/>
    <p:sldId id="261" r:id="rId8"/>
    <p:sldId id="259" r:id="rId9"/>
    <p:sldId id="265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CC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12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1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5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3172-7EFF-451E-B865-D2F22986AC2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4BDE-7AF9-4609-AE8A-8FA1572AB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331" y="2300248"/>
            <a:ext cx="6488285" cy="263196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890655" y="361990"/>
            <a:ext cx="24938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633787" y="731672"/>
            <a:ext cx="6097884" cy="1392391"/>
            <a:chOff x="3633787" y="674520"/>
            <a:chExt cx="6097884" cy="13923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3787" y="674520"/>
              <a:ext cx="1909763" cy="139239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sp>
          <p:nvSpPr>
            <p:cNvPr id="2" name="TextBox 1"/>
            <p:cNvSpPr txBox="1"/>
            <p:nvPr/>
          </p:nvSpPr>
          <p:spPr>
            <a:xfrm>
              <a:off x="4694976" y="850706"/>
              <a:ext cx="5036695" cy="1200329"/>
            </a:xfrm>
            <a:prstGeom prst="rect">
              <a:avLst/>
            </a:prstGeom>
            <a:no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7200" b="1" dirty="0" smtClean="0">
                  <a:solidFill>
                    <a:schemeClr val="accent6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 </a:t>
              </a:r>
              <a:endParaRPr lang="en-US" sz="7200" b="1" dirty="0">
                <a:solidFill>
                  <a:schemeClr val="accent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90764" y="4386261"/>
            <a:ext cx="80391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720" y="3452814"/>
            <a:ext cx="80391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8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987" y="3141629"/>
            <a:ext cx="6581776" cy="769441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৪টি নিয়ম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86082" y="428625"/>
            <a:ext cx="6786555" cy="1612892"/>
            <a:chOff x="2886082" y="428625"/>
            <a:chExt cx="6786555" cy="1612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91" r="13420" b="18644"/>
            <a:stretch/>
          </p:blipFill>
          <p:spPr>
            <a:xfrm>
              <a:off x="2886082" y="428625"/>
              <a:ext cx="2252547" cy="161289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300662" y="514354"/>
              <a:ext cx="43719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80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দলিয় কাজ </a:t>
              </a:r>
              <a:endParaRPr lang="en-US" sz="8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04987" y="4041757"/>
            <a:ext cx="8924928" cy="769441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শরীরের অবস্থান কেমন হবে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987" y="4899002"/>
            <a:ext cx="8924928" cy="769441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 কাজ কেমন হবে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7197" y="2041517"/>
            <a:ext cx="1300162" cy="973151"/>
          </a:xfrm>
          <a:prstGeom prst="wedgeEllipseCallout">
            <a:avLst>
              <a:gd name="adj1" fmla="val 56090"/>
              <a:gd name="adj2" fmla="val 83928"/>
            </a:avLst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23846" y="4535531"/>
            <a:ext cx="1300162" cy="988980"/>
          </a:xfrm>
          <a:prstGeom prst="wedgeEllipseCallout">
            <a:avLst>
              <a:gd name="adj1" fmla="val 60485"/>
              <a:gd name="adj2" fmla="val 27586"/>
            </a:avLst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9063036" y="2414585"/>
            <a:ext cx="1300162" cy="1033472"/>
          </a:xfrm>
          <a:prstGeom prst="wedgeEllipseCallout">
            <a:avLst>
              <a:gd name="adj1" fmla="val 8838"/>
              <a:gd name="adj2" fmla="val 96370"/>
            </a:avLst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81" y="289263"/>
            <a:ext cx="4086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 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343025" y="1397259"/>
            <a:ext cx="3957638" cy="931604"/>
          </a:xfrm>
          <a:prstGeom prst="wedgeRoundRectCallout">
            <a:avLst>
              <a:gd name="adj1" fmla="val -19389"/>
              <a:gd name="adj2" fmla="val 111576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কী কী শিখলাম?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743" y="3001008"/>
            <a:ext cx="7228262" cy="7571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 কাটতে হয়?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4566" y="3824928"/>
            <a:ext cx="9690473" cy="7755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 পা পানির ভিতরে কী পরিমাণ যায়?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533" y="4686934"/>
            <a:ext cx="7018268" cy="7571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 ঘুর্ণন কীভাবে হয়?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66064" y="339644"/>
            <a:ext cx="4375454" cy="1224335"/>
            <a:chOff x="3266000" y="53889"/>
            <a:chExt cx="4375454" cy="1224335"/>
          </a:xfrm>
        </p:grpSpPr>
        <p:sp>
          <p:nvSpPr>
            <p:cNvPr id="2" name="Rectangle 1"/>
            <p:cNvSpPr/>
            <p:nvPr/>
          </p:nvSpPr>
          <p:spPr>
            <a:xfrm>
              <a:off x="4550543" y="158226"/>
              <a:ext cx="3090911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BD" sz="6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 </a:t>
              </a:r>
              <a:endPara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6000" y="53889"/>
              <a:ext cx="1179293" cy="122433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042988" y="2686052"/>
            <a:ext cx="1045845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বাড়ি থেকে শিখে ও লিখে আনবে।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088" y="2586038"/>
            <a:ext cx="6929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800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03634" y="58211"/>
            <a:ext cx="1847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bn-BD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7948" y="2852644"/>
            <a:ext cx="4510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056" y="1232521"/>
            <a:ext cx="3184577" cy="4092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403231" y="3399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25636" y="524635"/>
            <a:ext cx="1777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0908" y="1934621"/>
            <a:ext cx="44611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মনিরুজ্জামান মিয়া</a:t>
            </a:r>
          </a:p>
          <a:p>
            <a:pPr algn="ctr"/>
            <a:r>
              <a:rPr lang="bn-IN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সহকারী শিক্ষক</a:t>
            </a:r>
          </a:p>
          <a:p>
            <a:pPr algn="ctr"/>
            <a:r>
              <a:rPr lang="bn-IN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বৃচাত্রা ফাযিল</a:t>
            </a:r>
            <a:r>
              <a:rPr lang="en-US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 (Degree)</a:t>
            </a:r>
            <a:r>
              <a:rPr lang="bn-IN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 মাদরাসা</a:t>
            </a:r>
          </a:p>
          <a:p>
            <a:pPr algn="ctr"/>
            <a:r>
              <a:rPr lang="bn-IN" sz="3200" i="1" u="sng" dirty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বানীবহ, রাজবাড়ী </a:t>
            </a:r>
            <a:r>
              <a:rPr lang="en-US" sz="3200" i="1" u="sng" dirty="0" smtClean="0">
                <a:ln w="28575">
                  <a:solidFill>
                    <a:schemeClr val="tx1"/>
                  </a:solidFill>
                </a:ln>
                <a:latin typeface="Shonar Bangla" pitchFamily="34" charset="0"/>
                <a:cs typeface="Shonar Bangla" pitchFamily="34" charset="0"/>
              </a:rPr>
              <a:t>.</a:t>
            </a:r>
            <a:endParaRPr lang="en-US" sz="3200" i="1" u="sng" dirty="0">
              <a:ln w="28575">
                <a:solidFill>
                  <a:schemeClr val="tx1"/>
                </a:solidFill>
              </a:ln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Picture 8" descr="IMG0133A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588" y="138165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4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2562" y="2235653"/>
            <a:ext cx="4729994" cy="345324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6229170" y="2235653"/>
            <a:ext cx="4729994" cy="345324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2643188" y="328612"/>
            <a:ext cx="6657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 কোন সাঁতার?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63" y="2114555"/>
            <a:ext cx="72009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16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8790" y="1335880"/>
            <a:ext cx="3957840" cy="6274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শিক্ষার্থী-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28974" y="2406207"/>
            <a:ext cx="7134222" cy="937072"/>
          </a:xfrm>
          <a:prstGeom prst="roundRect">
            <a:avLst/>
          </a:prstGeom>
          <a:solidFill>
            <a:srgbClr val="7030A0">
              <a:alpha val="90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 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28974" y="3849244"/>
            <a:ext cx="7134222" cy="937072"/>
          </a:xfrm>
          <a:prstGeom prst="roundRect">
            <a:avLst/>
          </a:prstGeom>
          <a:solidFill>
            <a:srgbClr val="002060">
              <a:alpha val="90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 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28974" y="5292282"/>
            <a:ext cx="7134222" cy="937072"/>
          </a:xfrm>
          <a:prstGeom prst="roundRect">
            <a:avLst/>
          </a:prstGeom>
          <a:solidFill>
            <a:schemeClr val="accent4">
              <a:lumMod val="50000"/>
              <a:alpha val="9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সাঁতারের নিয়ম বলতে পারবে।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8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612140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612140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2183567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568095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5120" tIns="121920" rIns="3251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2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48802" y="2612139"/>
            <a:ext cx="2395286" cy="3576785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4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 শরীর চিৎ করে রাখতে হবে। সাধারণত মাথাটাকে পানির ভিতরে রাখতে হয়। যাতে সম্পূর্ণ শরীরটা পানির উপর সমান্তরাল থাকে। যেন মাথাটা বালিশে রাখা আছে। দৃষ্টি পায়ের গোড়ালির দিকে রাখতে হবে। 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41977" y="995514"/>
            <a:ext cx="5559280" cy="751762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5120" tIns="121920" rIns="3251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শরীরের অবস্থান </a:t>
            </a:r>
            <a:endParaRPr lang="en-US" sz="4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114543" y="998050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62773" y="2397823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ame 3"/>
          <p:cNvSpPr/>
          <p:nvPr/>
        </p:nvSpPr>
        <p:spPr>
          <a:xfrm>
            <a:off x="2229226" y="2397823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2035968" y="1969250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353778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CCFF66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60170" y="2397823"/>
            <a:ext cx="2297977" cy="3576784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দুটো সোজাসোজি মাথার কাছাকাছি নিয়ে যেতে হবে। চিৎ সাঁতারে হাতের অবস্থান হবে একের পর এক। এক হাত পানিতে পড়বে অপর হাত উপরে উঠবে। </a:t>
            </a:r>
            <a:endPara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8889" y="514351"/>
            <a:ext cx="438953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হাতের কাজ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257417" y="455117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169224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169224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1740651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125179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CCFF66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317075" y="2169224"/>
            <a:ext cx="2584167" cy="3576784"/>
          </a:xfrm>
          <a:custGeom>
            <a:avLst/>
            <a:gdLst>
              <a:gd name="connsiteX0" fmla="*/ 0 w 2584167"/>
              <a:gd name="connsiteY0" fmla="*/ 0 h 3576784"/>
              <a:gd name="connsiteX1" fmla="*/ 2584167 w 2584167"/>
              <a:gd name="connsiteY1" fmla="*/ 0 h 3576784"/>
              <a:gd name="connsiteX2" fmla="*/ 2584167 w 2584167"/>
              <a:gd name="connsiteY2" fmla="*/ 3576784 h 3576784"/>
              <a:gd name="connsiteX3" fmla="*/ 0 w 2584167"/>
              <a:gd name="connsiteY3" fmla="*/ 3576784 h 3576784"/>
              <a:gd name="connsiteX4" fmla="*/ 0 w 258416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167" h="3576784">
                <a:moveTo>
                  <a:pt x="0" y="0"/>
                </a:moveTo>
                <a:lnTo>
                  <a:pt x="2584167" y="0"/>
                </a:lnTo>
                <a:lnTo>
                  <a:pt x="258416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 সাঁতারের মতই অনেকটা পায়ের প্রক্রিয়া হয়। সাধারণত চিৎ হয়ে ফুটবল কিক মারার মতই পায়ের প্রক্রিয়া।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0321" y="514350"/>
            <a:ext cx="5415709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পায়ের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257417" y="512269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240663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240663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1812090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196618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60170" y="2240663"/>
            <a:ext cx="2297977" cy="3576784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শ্বাস- প্রশ্বাস স্বাভাবিক ভাবে নিতে হয়। </a:t>
            </a:r>
            <a:endParaRPr lang="en-US" sz="48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4581" y="485775"/>
            <a:ext cx="560145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শ্বাস-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প্রশ্বাস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100249" y="455117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276</Words>
  <Application>Microsoft Office PowerPoint</Application>
  <PresentationFormat>Custom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76</cp:revision>
  <dcterms:created xsi:type="dcterms:W3CDTF">2016-09-23T09:58:50Z</dcterms:created>
  <dcterms:modified xsi:type="dcterms:W3CDTF">2019-04-12T00:49:44Z</dcterms:modified>
</cp:coreProperties>
</file>